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2" r:id="rId3"/>
    <p:sldId id="262" r:id="rId4"/>
    <p:sldId id="264" r:id="rId5"/>
    <p:sldId id="265" r:id="rId6"/>
    <p:sldId id="261" r:id="rId7"/>
    <p:sldId id="260" r:id="rId8"/>
    <p:sldId id="266" r:id="rId9"/>
    <p:sldId id="256" r:id="rId10"/>
    <p:sldId id="263" r:id="rId11"/>
    <p:sldId id="267" r:id="rId12"/>
    <p:sldId id="270" r:id="rId13"/>
    <p:sldId id="271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3" autoAdjust="0"/>
  </p:normalViewPr>
  <p:slideViewPr>
    <p:cSldViewPr>
      <p:cViewPr>
        <p:scale>
          <a:sx n="66" d="100"/>
          <a:sy n="66" d="100"/>
        </p:scale>
        <p:origin x="-1200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600" dirty="0"/>
              <a:t>Опрос</a:t>
            </a:r>
          </a:p>
        </c:rich>
      </c:tx>
      <c:layout>
        <c:manualLayout>
          <c:xMode val="edge"/>
          <c:yMode val="edge"/>
          <c:x val="0.35697520735076077"/>
          <c:y val="3.176884951738031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666666666666666E-2"/>
          <c:y val="0.17614074803149607"/>
          <c:w val="0.79616141732283463"/>
          <c:h val="0.82073425196850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</c:v>
                </c:pt>
              </c:strCache>
            </c:strRef>
          </c:tx>
          <c:explosion val="25"/>
          <c:dPt>
            <c:idx val="0"/>
            <c:bubble3D val="0"/>
            <c:explosion val="22"/>
          </c:dPt>
          <c:cat>
            <c:strRef>
              <c:f>Лист1!$A$2:$A$5</c:f>
              <c:strCache>
                <c:ptCount val="2"/>
                <c:pt idx="0">
                  <c:v>Да. 1</c:v>
                </c:pt>
                <c:pt idx="1">
                  <c:v>Нет.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0.2076</cdr:x>
      <cdr:y>0.28023</cdr:y>
    </cdr:from>
    <cdr:to>
      <cdr:x>0.3576</cdr:x>
      <cdr:y>0.50523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5539" y="11388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25%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0.48431</cdr:x>
      <cdr:y>0.46068</cdr:y>
    </cdr:from>
    <cdr:to>
      <cdr:x>0.63431</cdr:x>
      <cdr:y>0.68568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75%</a:t>
          </a:r>
          <a:endParaRPr lang="ru-RU" sz="2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9229" y="188640"/>
            <a:ext cx="6369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Вепсы – мои предки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"/>
          <a:stretch/>
        </p:blipFill>
        <p:spPr bwMode="auto">
          <a:xfrm>
            <a:off x="539552" y="1248514"/>
            <a:ext cx="7927732" cy="486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4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3316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Вопросы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604" y="1844824"/>
            <a:ext cx="71108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Что вы знаете о Вепсах 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948" y="3622145"/>
            <a:ext cx="64829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Хотели бы узнать о них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что - то новое 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1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дерев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7759"/>
            <a:ext cx="8748464" cy="439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бабу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1412776"/>
            <a:ext cx="7596336" cy="37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епсы\medni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752528" cy="629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_7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2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3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"/>
          <a:stretch/>
        </p:blipFill>
        <p:spPr bwMode="auto">
          <a:xfrm>
            <a:off x="251520" y="260648"/>
            <a:ext cx="8456400" cy="54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9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338" y="188640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/>
              <a:t>Цель</a:t>
            </a:r>
            <a:r>
              <a:rPr lang="ru-RU" sz="3200" dirty="0" smtClean="0"/>
              <a:t> : </a:t>
            </a:r>
            <a:r>
              <a:rPr lang="ru-RU" sz="2800" dirty="0" smtClean="0"/>
              <a:t>узнать </a:t>
            </a:r>
            <a:r>
              <a:rPr lang="ru-RU" sz="2800" dirty="0"/>
              <a:t>о малочисленной народности, проживающей на территории </a:t>
            </a:r>
            <a:r>
              <a:rPr lang="ru-RU" sz="2800" dirty="0" smtClean="0"/>
              <a:t>Вологодской области </a:t>
            </a:r>
            <a:r>
              <a:rPr lang="ru-RU" sz="2800" dirty="0"/>
              <a:t>на примере одной из них.                                                                </a:t>
            </a: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304030"/>
            <a:ext cx="911666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/>
              <a:t>Задачи</a:t>
            </a:r>
            <a:r>
              <a:rPr lang="ru-RU" sz="3200" dirty="0"/>
              <a:t>: </a:t>
            </a:r>
          </a:p>
          <a:p>
            <a:r>
              <a:rPr lang="ru-RU" sz="2800" dirty="0"/>
              <a:t>1.Изучить историю вепсов.                                   </a:t>
            </a:r>
          </a:p>
          <a:p>
            <a:r>
              <a:rPr lang="ru-RU" sz="2800" dirty="0"/>
              <a:t>2.Узнать места проживания народности           </a:t>
            </a:r>
            <a:r>
              <a:rPr lang="ru-RU" sz="2800" dirty="0" smtClean="0"/>
              <a:t>  </a:t>
            </a:r>
          </a:p>
          <a:p>
            <a:r>
              <a:rPr lang="ru-RU" sz="2800" dirty="0" smtClean="0"/>
              <a:t>3.Выяснить особенности культуры вепсов.   </a:t>
            </a:r>
          </a:p>
          <a:p>
            <a:r>
              <a:rPr lang="ru-RU" sz="2800" dirty="0" smtClean="0"/>
              <a:t>4.Изучить </a:t>
            </a:r>
            <a:r>
              <a:rPr lang="ru-RU" sz="2800" dirty="0"/>
              <a:t>быт вепсов.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800" dirty="0" smtClean="0"/>
          </a:p>
          <a:p>
            <a:r>
              <a:rPr lang="ru-RU" sz="2800" dirty="0"/>
              <a:t>5</a:t>
            </a:r>
            <a:r>
              <a:rPr lang="ru-RU" sz="2800" dirty="0" smtClean="0"/>
              <a:t>. </a:t>
            </a:r>
            <a:r>
              <a:rPr lang="ru-RU" sz="2800" dirty="0"/>
              <a:t>Сделать вепсскую куклу.</a:t>
            </a:r>
          </a:p>
          <a:p>
            <a:r>
              <a:rPr lang="ru-RU" sz="2800" dirty="0"/>
              <a:t>6</a:t>
            </a:r>
            <a:r>
              <a:rPr lang="ru-RU" sz="2800" dirty="0" smtClean="0"/>
              <a:t>. </a:t>
            </a:r>
            <a:r>
              <a:rPr lang="ru-RU" sz="2800" dirty="0"/>
              <a:t>Изучить жизнь прабабушки</a:t>
            </a:r>
          </a:p>
          <a:p>
            <a:r>
              <a:rPr lang="ru-RU" sz="2800" dirty="0"/>
              <a:t> </a:t>
            </a: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4" y="548680"/>
            <a:ext cx="768987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5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вепс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25" b="52461"/>
          <a:stretch/>
        </p:blipFill>
        <p:spPr bwMode="auto">
          <a:xfrm>
            <a:off x="1331640" y="735360"/>
            <a:ext cx="6397370" cy="467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5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6647"/>
            <a:ext cx="7674732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b="9363"/>
          <a:stretch/>
        </p:blipFill>
        <p:spPr bwMode="auto">
          <a:xfrm>
            <a:off x="0" y="-744"/>
            <a:ext cx="4678714" cy="327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34" y="-1"/>
            <a:ext cx="4361665" cy="327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7236296" y="620688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89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тон\Desktop\Исследовательская работа\1375619178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" y="-1"/>
            <a:ext cx="4764022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тон\Desktop\Исследовательская работа\1390202055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42" y="1936723"/>
            <a:ext cx="3690958" cy="49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835696" y="227437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8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" y="9841"/>
            <a:ext cx="5442479" cy="320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9" r="4042"/>
          <a:stretch/>
        </p:blipFill>
        <p:spPr bwMode="auto">
          <a:xfrm>
            <a:off x="3545093" y="3209925"/>
            <a:ext cx="5598907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683568" y="1916832"/>
            <a:ext cx="216024" cy="699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учеб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0"/>
            <a:ext cx="4435579" cy="400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42" y="3322982"/>
            <a:ext cx="4713357" cy="353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95880009"/>
              </p:ext>
            </p:extLst>
          </p:nvPr>
        </p:nvGraphicFramePr>
        <p:xfrm>
          <a:off x="975231" y="116632"/>
          <a:ext cx="7267275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6586" y="5079087"/>
            <a:ext cx="1973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253588"/>
            <a:ext cx="550804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dirty="0"/>
              <a:t>Знаете ли вы кто такие вепсы?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0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661</TotalTime>
  <Words>88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SokolCadet</cp:lastModifiedBy>
  <cp:revision>25</cp:revision>
  <dcterms:created xsi:type="dcterms:W3CDTF">2014-01-18T18:14:13Z</dcterms:created>
  <dcterms:modified xsi:type="dcterms:W3CDTF">2015-03-12T12:13:28Z</dcterms:modified>
</cp:coreProperties>
</file>